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9" r:id="rId4"/>
    <p:sldId id="318" r:id="rId5"/>
    <p:sldId id="316" r:id="rId6"/>
    <p:sldId id="317" r:id="rId7"/>
    <p:sldId id="315" r:id="rId8"/>
    <p:sldId id="292" r:id="rId9"/>
    <p:sldId id="278" r:id="rId10"/>
    <p:sldId id="280" r:id="rId11"/>
    <p:sldId id="259" r:id="rId12"/>
    <p:sldId id="320" r:id="rId13"/>
    <p:sldId id="321" r:id="rId14"/>
    <p:sldId id="322" r:id="rId15"/>
    <p:sldId id="323" r:id="rId16"/>
    <p:sldId id="324" r:id="rId17"/>
    <p:sldId id="263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4" r:id="rId27"/>
    <p:sldId id="333" r:id="rId28"/>
    <p:sldId id="33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E67B-7A3E-4FBA-A7A0-A45420A6B5A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75456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2852936"/>
            <a:ext cx="9144000" cy="3816424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Математическое моделирование текстовых задач </a:t>
            </a:r>
            <a:r>
              <a:rPr lang="ru-RU" dirty="0" smtClean="0"/>
              <a:t>7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о стоимости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  <a:p>
            <a:r>
              <a:rPr lang="ru-RU" dirty="0" smtClean="0"/>
              <a:t>Количество информации в задаче может быть избыточно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 t="14049"/>
          <a:stretch>
            <a:fillRect/>
          </a:stretch>
        </p:blipFill>
        <p:spPr bwMode="auto">
          <a:xfrm>
            <a:off x="0" y="0"/>
            <a:ext cx="9144000" cy="58945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об отрезах ткани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№748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Цена за метр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 t="14049"/>
          <a:stretch>
            <a:fillRect/>
          </a:stretch>
        </p:blipFill>
        <p:spPr bwMode="auto">
          <a:xfrm>
            <a:off x="0" y="0"/>
            <a:ext cx="9144000" cy="58945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об отрезах ткани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№748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Цена за метр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 t="14049"/>
          <a:stretch>
            <a:fillRect/>
          </a:stretch>
        </p:blipFill>
        <p:spPr bwMode="auto">
          <a:xfrm>
            <a:off x="0" y="0"/>
            <a:ext cx="9144000" cy="58945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об отрезах ткани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№748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Цена за метр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 t="14049"/>
          <a:stretch>
            <a:fillRect/>
          </a:stretch>
        </p:blipFill>
        <p:spPr bwMode="auto">
          <a:xfrm>
            <a:off x="0" y="0"/>
            <a:ext cx="9144000" cy="58945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об отрезах ткани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№748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Цена за метр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9100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572000" y="4221088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44008" y="422108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4221088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444208" y="422108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yandex.ru/images/_crpd/VP1iY5606/f7bf3fsim/hgN0TYqR1PGVnVO1reGrEk6I-jOpMynZB4_eiHKBv1NhOlJ_RNt9AJQr1LkBeLjg1SI7IHZebT74SOEqT4bw-4cGeGSzqdX5lcQH5R2NlmIa_Jt23G8w3Dr-m5gOmM8HEAJSS7X3DQGtXoUNDVSkn"/>
          <p:cNvPicPr>
            <a:picLocks noChangeAspect="1" noChangeArrowheads="1"/>
          </p:cNvPicPr>
          <p:nvPr/>
        </p:nvPicPr>
        <p:blipFill>
          <a:blip r:embed="rId2" cstate="print"/>
          <a:srcRect t="14049"/>
          <a:stretch>
            <a:fillRect/>
          </a:stretch>
        </p:blipFill>
        <p:spPr bwMode="auto">
          <a:xfrm>
            <a:off x="0" y="0"/>
            <a:ext cx="9144000" cy="58945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об отрезах ткани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№748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36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кусок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Цена за метр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Стоимость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140х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9100 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- 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 – 0,5х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(1)-(2) = 10 метров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572000" y="4221088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44008" y="422108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4221088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444208" y="422108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140х + 140у = 9100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7544" y="-243408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Вспоминаем метод подстановки: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В любом из уравнений, где это наиболее удобно, выразить одну переменную через другую, например, у через </a:t>
            </a:r>
            <a:r>
              <a:rPr lang="ru-RU" sz="2800" dirty="0" err="1" smtClean="0">
                <a:latin typeface="+mj-lt"/>
              </a:rPr>
              <a:t>х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Подставить вместо у выражение во второе уравнение</a:t>
            </a:r>
          </a:p>
          <a:p>
            <a:r>
              <a:rPr lang="ru-RU" sz="2800" dirty="0" smtClean="0">
                <a:latin typeface="+mj-lt"/>
              </a:rPr>
              <a:t>Найти решение полученного уравнения относительно </a:t>
            </a:r>
            <a:r>
              <a:rPr lang="ru-RU" sz="2800" dirty="0" err="1" smtClean="0">
                <a:latin typeface="+mj-lt"/>
              </a:rPr>
              <a:t>х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Выполнить подстановку в любое уравнение и найти у</a:t>
            </a:r>
          </a:p>
          <a:p>
            <a:r>
              <a:rPr lang="ru-RU" sz="2800" dirty="0" smtClean="0">
                <a:latin typeface="+mj-lt"/>
              </a:rPr>
              <a:t>Выписать </a:t>
            </a:r>
            <a:r>
              <a:rPr lang="ru-RU" sz="2800" dirty="0" smtClean="0">
                <a:latin typeface="+mj-lt"/>
              </a:rPr>
              <a:t>ответ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у = </a:t>
            </a:r>
            <a:r>
              <a:rPr lang="ru-RU" sz="2400" dirty="0" smtClean="0"/>
              <a:t>65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у = </a:t>
            </a:r>
            <a:r>
              <a:rPr lang="ru-RU" sz="2400" dirty="0" smtClean="0"/>
              <a:t>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40 + у = 65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у = </a:t>
            </a:r>
            <a:r>
              <a:rPr lang="ru-RU" sz="2400" dirty="0" smtClean="0"/>
              <a:t>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40 + у = 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= 25</a:t>
            </a:r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у = </a:t>
            </a:r>
            <a:r>
              <a:rPr lang="ru-RU" sz="2400" dirty="0" smtClean="0"/>
              <a:t>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40 + у = 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= 25</a:t>
            </a:r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Если в первом куске было </a:t>
            </a:r>
            <a:r>
              <a:rPr lang="ru-RU" sz="2400" dirty="0" err="1" smtClean="0"/>
              <a:t>х</a:t>
            </a:r>
            <a:r>
              <a:rPr lang="ru-RU" sz="2400" dirty="0" smtClean="0"/>
              <a:t> = 40 метров ткани, то во втором куске мыло у = 25 метров ткани.</a:t>
            </a:r>
          </a:p>
          <a:p>
            <a:pPr lvl="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83568" y="1340768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55576" y="1268760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140х + 140у = 9100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:140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у) – 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0,5х) = 10</a:t>
            </a: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83568" y="234888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755576" y="227687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+ 0,5х = 10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3568" y="3429000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3356992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*2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4371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4365104"/>
            <a:ext cx="36004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2х + 2у = 130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lang="ru-RU" sz="2400" dirty="0" smtClean="0"/>
              <a:t> –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10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27784" y="450912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у = </a:t>
            </a:r>
            <a:r>
              <a:rPr lang="ru-RU" sz="2400" dirty="0" smtClean="0"/>
              <a:t>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40 + у = 65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= 25</a:t>
            </a:r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Если в первом куске было </a:t>
            </a:r>
            <a:r>
              <a:rPr lang="ru-RU" sz="2400" dirty="0" err="1" smtClean="0"/>
              <a:t>х</a:t>
            </a:r>
            <a:r>
              <a:rPr lang="ru-RU" sz="2400" dirty="0" smtClean="0"/>
              <a:t> = 40 метров ткани, то во втором куске мыло у = 25 метров ткани.</a:t>
            </a:r>
          </a:p>
          <a:p>
            <a:pPr lvl="0">
              <a:spcBef>
                <a:spcPct val="20000"/>
              </a:spcBef>
            </a:pPr>
            <a:endParaRPr lang="ru-RU" sz="2400" dirty="0" smtClean="0"/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Ответ: 40 и 25 метров</a:t>
            </a:r>
            <a:endParaRPr lang="ru-RU" sz="2400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5445224"/>
            <a:ext cx="3744416" cy="855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3,5 </a:t>
            </a:r>
            <a:r>
              <a:rPr lang="ru-RU" sz="2400" dirty="0" err="1" smtClean="0"/>
              <a:t>х</a:t>
            </a:r>
            <a:r>
              <a:rPr lang="ru-RU" sz="2400" dirty="0" smtClean="0"/>
              <a:t> = 140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:3,5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err="1" smtClean="0">
                <a:solidFill>
                  <a:srgbClr val="7030A0"/>
                </a:solidFill>
              </a:rPr>
              <a:t>х</a:t>
            </a:r>
            <a:r>
              <a:rPr lang="ru-RU" sz="2400" b="1" dirty="0" smtClean="0">
                <a:solidFill>
                  <a:srgbClr val="7030A0"/>
                </a:solidFill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7544" y="53752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Вспоминаем метод сложения </a:t>
            </a:r>
            <a:br>
              <a:rPr lang="ru-RU" sz="4400" dirty="0" smtClean="0">
                <a:latin typeface="+mj-lt"/>
                <a:ea typeface="+mj-ea"/>
                <a:cs typeface="+mj-cs"/>
              </a:rPr>
            </a:br>
            <a:r>
              <a:rPr lang="ru-RU" sz="4400" dirty="0" smtClean="0">
                <a:latin typeface="+mj-lt"/>
                <a:ea typeface="+mj-ea"/>
                <a:cs typeface="+mj-cs"/>
              </a:rPr>
              <a:t>(уравнивания коэффициентов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)</a:t>
            </a:r>
            <a:endParaRPr lang="ru-RU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95536" y="1307901"/>
            <a:ext cx="8229600" cy="51454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Умножением на числа, отличные от нуля, уравнять коэффициенты при любых неизвестных, например при </a:t>
            </a:r>
            <a:r>
              <a:rPr lang="ru-RU" sz="2800" dirty="0" err="1" smtClean="0">
                <a:latin typeface="+mj-lt"/>
              </a:rPr>
              <a:t>х</a:t>
            </a:r>
            <a:r>
              <a:rPr lang="ru-RU" sz="2800" dirty="0" smtClean="0">
                <a:latin typeface="+mj-lt"/>
              </a:rPr>
              <a:t>, в обоих уравнениях;</a:t>
            </a:r>
          </a:p>
          <a:p>
            <a:r>
              <a:rPr lang="ru-RU" sz="2800" dirty="0" smtClean="0">
                <a:latin typeface="+mj-lt"/>
              </a:rPr>
              <a:t>Вычесть одно уравнение из другого (сложить если коэффициенты противоположные по знаку) ;</a:t>
            </a:r>
          </a:p>
          <a:p>
            <a:r>
              <a:rPr lang="ru-RU" sz="2800" dirty="0" smtClean="0">
                <a:latin typeface="+mj-lt"/>
              </a:rPr>
              <a:t>Решить полученное уравнение с одним неизвестным у</a:t>
            </a:r>
          </a:p>
          <a:p>
            <a:r>
              <a:rPr lang="ru-RU" sz="2800" dirty="0" smtClean="0">
                <a:latin typeface="+mj-lt"/>
              </a:rPr>
              <a:t>Выполнить подстановку  найденного значения у в любое уравнение системы, найти </a:t>
            </a:r>
            <a:r>
              <a:rPr lang="ru-RU" sz="2800" dirty="0" err="1" smtClean="0">
                <a:latin typeface="+mj-lt"/>
              </a:rPr>
              <a:t>х</a:t>
            </a:r>
            <a:r>
              <a:rPr lang="ru-RU" sz="2800" dirty="0" smtClean="0">
                <a:latin typeface="+mj-lt"/>
              </a:rPr>
              <a:t>;</a:t>
            </a:r>
          </a:p>
          <a:p>
            <a:r>
              <a:rPr lang="ru-RU" sz="2800" dirty="0" smtClean="0">
                <a:latin typeface="+mj-lt"/>
              </a:rPr>
              <a:t>Выписать ответ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Повторяем </a:t>
            </a:r>
            <a:br>
              <a:rPr lang="ru-RU" dirty="0" smtClean="0"/>
            </a:br>
            <a:r>
              <a:rPr lang="ru-RU" dirty="0" smtClean="0"/>
              <a:t>Вырази переменную: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0" fontAlgn="base"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3,6           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2у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6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х=0</a:t>
            </a:r>
          </a:p>
          <a:p>
            <a:pPr lvl="0" fontAlgn="base"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fontAlgn="base"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4x + 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                               -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 +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7y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-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+2y =0      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2y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+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18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3x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- 40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+ 4x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- 5y                        21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7y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3x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Повторяем </a:t>
            </a:r>
            <a:br>
              <a:rPr lang="ru-RU" dirty="0" smtClean="0"/>
            </a:br>
            <a:r>
              <a:rPr lang="ru-RU" dirty="0" smtClean="0"/>
              <a:t>Реши систему уравнений:</a:t>
            </a: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11560" y="1340768"/>
            <a:ext cx="216024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55576" y="1268760"/>
            <a:ext cx="64807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err="1" smtClean="0"/>
              <a:t>х</a:t>
            </a:r>
            <a:r>
              <a:rPr lang="ru-RU" sz="2400" dirty="0" smtClean="0"/>
              <a:t> + у = 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у =14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Повторяем </a:t>
            </a:r>
            <a:br>
              <a:rPr lang="ru-RU" dirty="0" smtClean="0"/>
            </a:br>
            <a:r>
              <a:rPr lang="ru-RU" dirty="0" smtClean="0"/>
              <a:t>Реши систему уравнений:</a:t>
            </a: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11560" y="1340768"/>
            <a:ext cx="216024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55576" y="1268760"/>
            <a:ext cx="64807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err="1" smtClean="0"/>
              <a:t>х</a:t>
            </a:r>
            <a:r>
              <a:rPr lang="ru-RU" sz="2400" dirty="0" smtClean="0"/>
              <a:t> + у = 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- 3у = 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Задачи о стоимости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54620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Стоимость равна </a:t>
            </a:r>
            <a:r>
              <a:rPr lang="ru-RU" dirty="0" smtClean="0"/>
              <a:t>количество </a:t>
            </a:r>
            <a:r>
              <a:rPr lang="ru-RU" dirty="0" smtClean="0"/>
              <a:t>продукта умноженная на цену единицы продукта</a:t>
            </a:r>
          </a:p>
          <a:p>
            <a:r>
              <a:rPr lang="ru-RU" dirty="0" smtClean="0"/>
              <a:t>Пример из жизни. Вы посещаете магазин:</a:t>
            </a:r>
          </a:p>
          <a:p>
            <a:pPr>
              <a:buFontTx/>
              <a:buChar char="-"/>
            </a:pPr>
            <a:r>
              <a:rPr lang="ru-RU" dirty="0" smtClean="0"/>
              <a:t>если покупаем весовой продукт, чтобы узнать сколько мы заплатим на кассе, нужно цену продукта умножить на вес;</a:t>
            </a:r>
          </a:p>
          <a:p>
            <a:pPr>
              <a:buFontTx/>
              <a:buChar char="-"/>
            </a:pPr>
            <a:r>
              <a:rPr lang="ru-RU" dirty="0" smtClean="0"/>
              <a:t>если покупаем несколько единиц штучного товара, нужно цену товара умножить на количество единиц товара;</a:t>
            </a:r>
          </a:p>
          <a:p>
            <a:pPr>
              <a:buFontTx/>
              <a:buChar char="-"/>
            </a:pPr>
            <a:r>
              <a:rPr lang="ru-RU" dirty="0" smtClean="0"/>
              <a:t>узнать общую сумму к оплате можно суммированием всех полученных стоимостей.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1494</Words>
  <Application>Microsoft Office PowerPoint</Application>
  <PresentationFormat>Экран (4:3)</PresentationFormat>
  <Paragraphs>275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Математическое моделирование текстовых задач 7 класс</vt:lpstr>
      <vt:lpstr>Слайд 2</vt:lpstr>
      <vt:lpstr>Слайд 3</vt:lpstr>
      <vt:lpstr>Повторяем  Вырази переменную:</vt:lpstr>
      <vt:lpstr>Повторяем  Реши систему уравнений:</vt:lpstr>
      <vt:lpstr>Повторяем  Реши систему уравнений:</vt:lpstr>
      <vt:lpstr>Задачи о стоимости</vt:lpstr>
      <vt:lpstr>Общие принципы</vt:lpstr>
      <vt:lpstr>Общие принципы</vt:lpstr>
      <vt:lpstr>Общие принципы</vt:lpstr>
      <vt:lpstr>Задача об отрезах ткани №748</vt:lpstr>
      <vt:lpstr>Задача об отрезах ткани №748</vt:lpstr>
      <vt:lpstr>Задача об отрезах ткани №748</vt:lpstr>
      <vt:lpstr>Задача об отрезах ткани №748</vt:lpstr>
      <vt:lpstr>Задача об отрезах ткани №748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моделирование текстовых задач 8 класс</dc:title>
  <dc:creator>Юлия</dc:creator>
  <cp:lastModifiedBy>Юлия</cp:lastModifiedBy>
  <cp:revision>29</cp:revision>
  <dcterms:created xsi:type="dcterms:W3CDTF">2020-04-23T17:53:48Z</dcterms:created>
  <dcterms:modified xsi:type="dcterms:W3CDTF">2020-05-14T11:59:05Z</dcterms:modified>
</cp:coreProperties>
</file>